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6" r:id="rId2"/>
    <p:sldId id="305" r:id="rId3"/>
    <p:sldId id="265" r:id="rId4"/>
    <p:sldId id="271" r:id="rId5"/>
    <p:sldId id="264" r:id="rId6"/>
    <p:sldId id="273" r:id="rId7"/>
    <p:sldId id="263" r:id="rId8"/>
    <p:sldId id="275" r:id="rId9"/>
    <p:sldId id="276" r:id="rId10"/>
    <p:sldId id="277" r:id="rId11"/>
    <p:sldId id="278" r:id="rId12"/>
    <p:sldId id="262" r:id="rId13"/>
    <p:sldId id="279" r:id="rId14"/>
    <p:sldId id="280" r:id="rId15"/>
    <p:sldId id="281" r:id="rId16"/>
    <p:sldId id="259" r:id="rId17"/>
    <p:sldId id="282" r:id="rId18"/>
    <p:sldId id="261" r:id="rId19"/>
    <p:sldId id="284" r:id="rId20"/>
    <p:sldId id="285" r:id="rId21"/>
    <p:sldId id="260" r:id="rId22"/>
    <p:sldId id="303" r:id="rId23"/>
    <p:sldId id="304" r:id="rId24"/>
    <p:sldId id="258" r:id="rId25"/>
    <p:sldId id="257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62" d="100"/>
          <a:sy n="162" d="100"/>
        </p:scale>
        <p:origin x="-11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32737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6383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50282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2352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87541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85624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97959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17654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15312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87919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80088"/>
      </p:ext>
    </p:extLst>
  </p:cSld>
  <p:clrMapOvr>
    <a:masterClrMapping/>
  </p:clrMapOvr>
  <p:transition xmlns:p14="http://schemas.microsoft.com/office/powerpoint/2010/main"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30AFD-9DA6-7948-A0B4-116819D08DDA}" type="datetimeFigureOut">
              <a:rPr lang="en-US" smtClean="0"/>
              <a:t>7/12/16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B38D4-B3AB-8643-85B3-9147B3F43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9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wip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21 updated cov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1277" y="-1049851"/>
            <a:ext cx="6552520" cy="901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2723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8598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cop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17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3044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age cop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17"/>
            <a:ext cx="9144000" cy="66462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53798" y="0"/>
            <a:ext cx="3827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SOMETHING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687672" y="5157534"/>
            <a:ext cx="7768661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SOFT HAIR</a:t>
            </a:r>
          </a:p>
          <a:p>
            <a:pPr algn="ctr"/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14140" y="2967335"/>
            <a:ext cx="202986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NOW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IS!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764067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metries of General Relativity IA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21 Columbi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16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9144000" cy="664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665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</Words>
  <Application>Microsoft Macintosh PowerPoint</Application>
  <PresentationFormat>On-screen Show (4:3)</PresentationFormat>
  <Paragraphs>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</dc:creator>
  <cp:lastModifiedBy>Andy Strominger</cp:lastModifiedBy>
  <cp:revision>5</cp:revision>
  <dcterms:created xsi:type="dcterms:W3CDTF">2016-07-11T19:17:20Z</dcterms:created>
  <dcterms:modified xsi:type="dcterms:W3CDTF">2016-07-12T15:02:02Z</dcterms:modified>
</cp:coreProperties>
</file>